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7" r:id="rId4"/>
    <p:sldId id="258" r:id="rId5"/>
    <p:sldId id="268" r:id="rId6"/>
    <p:sldId id="271" r:id="rId7"/>
    <p:sldId id="272" r:id="rId8"/>
    <p:sldId id="266" r:id="rId9"/>
    <p:sldId id="273" r:id="rId10"/>
    <p:sldId id="262" r:id="rId11"/>
    <p:sldId id="260" r:id="rId12"/>
    <p:sldId id="261" r:id="rId13"/>
    <p:sldId id="265" r:id="rId14"/>
    <p:sldId id="274" r:id="rId15"/>
    <p:sldId id="276" r:id="rId16"/>
    <p:sldId id="275" r:id="rId17"/>
    <p:sldId id="264" r:id="rId18"/>
    <p:sldId id="270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FFAD0-8BA1-46BD-8F4A-892730386AD1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801A-6756-4489-809C-37F7825AF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1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03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5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6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9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8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7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3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0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47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F571-33A0-47BB-8053-36932E2C251E}" type="datetimeFigureOut">
              <a:rPr lang="ru-RU" smtClean="0"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DBD6B-8A36-460C-A6C9-6D1482075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1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0695" y="1916832"/>
            <a:ext cx="707662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мероприятий по противодействию идеологии терроризма на  территории </a:t>
            </a:r>
            <a:r>
              <a:rPr lang="ru-RU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600" dirty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поселения Щаповское</a:t>
            </a:r>
            <a:r>
              <a:rPr lang="en-US" sz="36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3600" dirty="0" smtClean="0">
              <a:solidFill>
                <a:srgbClr val="000000">
                  <a:lumMod val="95000"/>
                  <a:lumOff val="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dirty="0" smtClean="0">
              <a:solidFill>
                <a:srgbClr val="000000">
                  <a:lumMod val="95000"/>
                  <a:lumOff val="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dirty="0">
              <a:solidFill>
                <a:srgbClr val="000000">
                  <a:lumMod val="95000"/>
                  <a:lumOff val="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3600" dirty="0">
              <a:solidFill>
                <a:srgbClr val="000000">
                  <a:lumMod val="95000"/>
                  <a:lumOff val="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первом полугодии 20</a:t>
            </a:r>
            <a:r>
              <a:rPr lang="en-US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ru-RU" sz="280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года</a:t>
            </a:r>
            <a:endParaRPr lang="ru-RU" sz="2800" dirty="0">
              <a:solidFill>
                <a:srgbClr val="000000">
                  <a:lumMod val="95000"/>
                  <a:lumOff val="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0" y="116634"/>
            <a:ext cx="773122" cy="908521"/>
          </a:xfrm>
          <a:prstGeom prst="rect">
            <a:avLst/>
          </a:prstGeom>
        </p:spPr>
      </p:pic>
      <p:pic>
        <p:nvPicPr>
          <p:cNvPr id="6" name="Picture 4" descr="ÐÐµÑÐ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71732"/>
            <a:ext cx="735308" cy="87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49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418" y="242655"/>
            <a:ext cx="8223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Активная деятельность </a:t>
            </a:r>
          </a:p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патриотического отряда ЮНАРМИЯ  (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п.Курилово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кадетского класса (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п.Щапово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698405" cy="293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1" y="1268760"/>
            <a:ext cx="4315946" cy="23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85" y="1268760"/>
            <a:ext cx="4491115" cy="23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76" y="3958402"/>
            <a:ext cx="42288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5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49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4" y="2924944"/>
            <a:ext cx="4402313" cy="287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60" y="2924944"/>
            <a:ext cx="4211248" cy="287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7170" y="976513"/>
            <a:ext cx="8223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Тематические уроки мужества, посвященные историческим военным событиям, </a:t>
            </a: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героическим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подвигам людей, защищавших Родину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5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92488" cy="306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91501"/>
            <a:ext cx="4798762" cy="294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0724" y="764704"/>
            <a:ext cx="82235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Торжественные мероприятия, посвященные Государственным праздникам и памятным датам </a:t>
            </a: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(события Великой Отечественной войны 1941-1945 гг.), в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памяти и скорби, в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День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солидарности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1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9465"/>
            <a:ext cx="749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32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здорового досуга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2" y="1556792"/>
            <a:ext cx="4162074" cy="25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Юноши из Щаповского поучаствовали в окружном турнире по флорбол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86408" cy="25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Жители Щаповского стали призерами спортивных соревнова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42" y="4058668"/>
            <a:ext cx="3900590" cy="26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Турнир по волейболу проведут в Щаповск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8573"/>
            <a:ext cx="4102538" cy="26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Охват аудитории январь-июнь 2020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1622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сайт: 15 083 уникальных посетителя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   93%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VK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    49,5 %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Instagram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  75%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2595576" y="3018066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1691680" y="3863180"/>
            <a:ext cx="21602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88" y="4664482"/>
            <a:ext cx="28044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8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80626" cy="48828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3" y="47319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6706"/>
            <a:ext cx="744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56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37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Круглый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 на тему «Организация работы администрации с учреждениями культуры и спорта с молодежью по вопросам организации противодействия идеологии терроризма»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374" y="2060528"/>
            <a:ext cx="8194729" cy="4608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3295"/>
            <a:ext cx="665898" cy="7691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57" y="83295"/>
            <a:ext cx="677292" cy="79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0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1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9465"/>
            <a:ext cx="749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 АКЦИЯ «В ДЕНЬ ПОБЕДЫ К ВЕТЕРАНУ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2430"/>
            <a:ext cx="7344816" cy="55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D:\38bcdb7b075d333236e88868ecb843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09599" cy="551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0798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6706"/>
            <a:ext cx="744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0437" y="2924944"/>
            <a:ext cx="8560248" cy="367240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108825,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г.Москва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поселение Щаповское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err="1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пос.Щапово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д. 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телефон/факс: 8 (495) 865-60-66</a:t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www.schapovo.ru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schapovo@schapovo.ru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ÐÐµÑÐ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24" y="221121"/>
            <a:ext cx="606521" cy="10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ÐÐ°ÑÑÐ¸Ð½ÐºÐ¸ Ð¿Ð¾ Ð·Ð°Ð¿ÑÐ¾ÑÑ Ð³ÐµÑÐ± Ð¼Ð¾ÑÐºÐ²Ñ Ð±ÐµÐ· ÑÐ¾Ð½Ð°"/>
          <p:cNvSpPr>
            <a:spLocks noChangeAspect="1" noChangeArrowheads="1"/>
          </p:cNvSpPr>
          <p:nvPr/>
        </p:nvSpPr>
        <p:spPr bwMode="auto">
          <a:xfrm>
            <a:off x="231041" y="7938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70" y="116632"/>
            <a:ext cx="656390" cy="11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7731"/>
            <a:ext cx="738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Щаповское места размещения рекламы в домах посе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2" y="836712"/>
            <a:ext cx="4337868" cy="586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94845" y="1700808"/>
            <a:ext cx="39877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86, 88 </a:t>
            </a: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кв.км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площадь территории</a:t>
            </a:r>
          </a:p>
          <a:p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населенных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пунктов</a:t>
            </a:r>
          </a:p>
          <a:p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9601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человек </a:t>
            </a:r>
          </a:p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численность постоянного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4018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9746" y="1124744"/>
            <a:ext cx="6948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Комплексный план противодействия идеологии терроризма </a:t>
            </a:r>
          </a:p>
          <a:p>
            <a:pPr algn="ctr"/>
            <a:r>
              <a:rPr lang="ru-RU" sz="2000" dirty="0" smtClean="0"/>
              <a:t>и экстремизма в Российской Федерации на 2019-2023 гг.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319" y="1071343"/>
            <a:ext cx="6769072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47024" y="2314198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Администрация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4308" y="3198148"/>
            <a:ext cx="237402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Муниципальные учреждения </a:t>
            </a:r>
          </a:p>
          <a:p>
            <a:pPr algn="ctr"/>
            <a:r>
              <a:rPr lang="ru-RU" dirty="0" smtClean="0"/>
              <a:t>культуры и спорта</a:t>
            </a:r>
          </a:p>
          <a:p>
            <a:pPr algn="ctr"/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Дом культуры «Солнечный»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Спортивный клуб «Заря»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Муниципальный музей истории усадьбы </a:t>
            </a:r>
            <a:r>
              <a:rPr lang="ru-RU" sz="1600" dirty="0" err="1" smtClean="0"/>
              <a:t>Щапово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99657" y="3522050"/>
            <a:ext cx="223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Школа №2075 отделения в </a:t>
            </a:r>
            <a:r>
              <a:rPr lang="ru-RU" dirty="0" err="1" smtClean="0"/>
              <a:t>Курилово</a:t>
            </a:r>
            <a:r>
              <a:rPr lang="ru-RU" dirty="0" smtClean="0"/>
              <a:t> и </a:t>
            </a:r>
            <a:r>
              <a:rPr lang="ru-RU" dirty="0" err="1" smtClean="0"/>
              <a:t>Щапово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3965" y="3462099"/>
            <a:ext cx="20397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Общественные организации: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/>
              <a:t>Молодежная палата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/>
              <a:t>Совет ветеранов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08094" y="3369765"/>
            <a:ext cx="2048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Общественные советники, старосты,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2320" y="3198148"/>
            <a:ext cx="2157998" cy="30449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47505" y="2282987"/>
            <a:ext cx="2153045" cy="4317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97046" y="3252260"/>
            <a:ext cx="2190984" cy="2189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8330" y="3210644"/>
            <a:ext cx="1937559" cy="2469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12419" y="3252260"/>
            <a:ext cx="2024077" cy="18298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12419" y="415878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Лидеры общественного мнения</a:t>
            </a:r>
          </a:p>
        </p:txBody>
      </p:sp>
      <p:cxnSp>
        <p:nvCxnSpPr>
          <p:cNvPr id="25" name="Прямая со стрелкой 24"/>
          <p:cNvCxnSpPr>
            <a:stCxn id="15" idx="1"/>
          </p:cNvCxnSpPr>
          <p:nvPr/>
        </p:nvCxnSpPr>
        <p:spPr>
          <a:xfrm flipH="1">
            <a:off x="1300354" y="2498865"/>
            <a:ext cx="2447151" cy="504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0"/>
          </p:cNvCxnSpPr>
          <p:nvPr/>
        </p:nvCxnSpPr>
        <p:spPr>
          <a:xfrm flipH="1">
            <a:off x="3487110" y="2750710"/>
            <a:ext cx="646217" cy="459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5" idx="3"/>
          </p:cNvCxnSpPr>
          <p:nvPr/>
        </p:nvCxnSpPr>
        <p:spPr>
          <a:xfrm>
            <a:off x="5900550" y="2498865"/>
            <a:ext cx="2199842" cy="627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6" idx="2"/>
          </p:cNvCxnSpPr>
          <p:nvPr/>
        </p:nvCxnSpPr>
        <p:spPr>
          <a:xfrm flipH="1">
            <a:off x="4699657" y="1863431"/>
            <a:ext cx="16198" cy="450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87" y="2805568"/>
            <a:ext cx="5127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8" y="216694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11" y="246857"/>
            <a:ext cx="74453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0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1431" y="339905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методы противодействия идеологии терроризма</a:t>
            </a:r>
            <a:endParaRPr lang="ru-RU" sz="28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3" y="47319"/>
            <a:ext cx="774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36706"/>
            <a:ext cx="7445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4473" y="1725285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Информационно-аналитические</a:t>
            </a:r>
          </a:p>
          <a:p>
            <a:endParaRPr lang="ru-RU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Пропагандистские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Идеологические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Организационные</a:t>
            </a:r>
          </a:p>
          <a:p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2" name="Picture 4" descr="Говорить или говорить значок. Речи пузырь символ. Клипарт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26" y="2826024"/>
            <a:ext cx="788345" cy="78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34" y="2074365"/>
            <a:ext cx="1089528" cy="606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498" y="3803008"/>
            <a:ext cx="582003" cy="6845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-520" t="-1449" r="520" b="7349"/>
          <a:stretch/>
        </p:blipFill>
        <p:spPr>
          <a:xfrm>
            <a:off x="1043836" y="4487589"/>
            <a:ext cx="880223" cy="8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12"/>
          <p:cNvSpPr/>
          <p:nvPr/>
        </p:nvSpPr>
        <p:spPr>
          <a:xfrm>
            <a:off x="160285" y="1286279"/>
            <a:ext cx="5779609" cy="702561"/>
          </a:xfrm>
          <a:prstGeom prst="roundRect">
            <a:avLst/>
          </a:prstGeom>
          <a:solidFill>
            <a:srgbClr val="A2BDDA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altLang="ru-RU" sz="2200" b="1" i="1" dirty="0">
                <a:solidFill>
                  <a:srgbClr val="002060"/>
                </a:solidFill>
                <a:latin typeface="Constantia" pitchFamily="18" charset="0"/>
              </a:rPr>
              <a:t>                  </a:t>
            </a:r>
            <a:r>
              <a:rPr lang="ru-RU" altLang="ru-RU" sz="2800" b="1" i="1" dirty="0">
                <a:solidFill>
                  <a:srgbClr val="002060"/>
                </a:solidFill>
                <a:latin typeface="Constantia" pitchFamily="18" charset="0"/>
              </a:rPr>
              <a:t>Сайт администрации </a:t>
            </a:r>
            <a:r>
              <a:rPr lang="ru-RU" alt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      поселения</a:t>
            </a:r>
            <a:endParaRPr lang="ru-RU" altLang="ru-RU" sz="2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Рисунок 4" descr="Интерне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3" y="1259225"/>
            <a:ext cx="451122" cy="60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2"/>
          <p:cNvSpPr txBox="1">
            <a:spLocks noChangeArrowheads="1"/>
          </p:cNvSpPr>
          <p:nvPr/>
        </p:nvSpPr>
        <p:spPr bwMode="auto">
          <a:xfrm>
            <a:off x="6066179" y="1188583"/>
            <a:ext cx="2971642" cy="52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-138731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-13873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-138731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-138731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-138731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-1387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-1387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-1387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-13873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en-US" altLang="ru-RU" sz="2400" b="1" dirty="0">
                <a:solidFill>
                  <a:srgbClr val="002060"/>
                </a:solidFill>
                <a:latin typeface="Constantia" pitchFamily="18" charset="0"/>
              </a:rPr>
              <a:t>www.schapovo.ru</a:t>
            </a:r>
            <a:endParaRPr lang="fr-FR" altLang="ru-RU" sz="24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2292" name="Picture 4" descr="ÐÐ°ÑÑÐ¸Ð½ÐºÐ¸ Ð¿Ð¾ Ð·Ð°Ð¿ÑÐ¾ÑÑ Ð²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43" y="2379669"/>
            <a:ext cx="938057" cy="125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ÐÐ°ÑÑÐ¸Ð½ÐºÐ¸ Ð¿Ð¾ Ð·Ð°Ð¿ÑÐ¾ÑÑ ÑÐµÐ¹ÑÐ±Ñ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54" y="3757001"/>
            <a:ext cx="871434" cy="116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ÐÐ°ÑÑÐ¸Ð½ÐºÐ¸ Ð¿Ð¾ Ð·Ð°Ð¿ÑÐ¾ÑÑ Ð¾Ð´Ð½Ð¾ÐºÐ»Ð°ÑÑÐ½Ð¸Ðº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42" y="2435386"/>
            <a:ext cx="854460" cy="11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367" y="3766948"/>
            <a:ext cx="878147" cy="1170558"/>
          </a:xfrm>
          <a:prstGeom prst="rect">
            <a:avLst/>
          </a:prstGeom>
        </p:spPr>
      </p:pic>
      <p:pic>
        <p:nvPicPr>
          <p:cNvPr id="12300" name="Picture 12" descr="ÐÐ°ÑÑÐ¸Ð½ÐºÐ¸ Ð¿Ð¾ Ð·Ð°Ð¿ÑÐ¾ÑÑ ÑÐ²Ð¸ÑÑÐµÑ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95" y="5110508"/>
            <a:ext cx="777490" cy="10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ÐÐ°ÑÑÐ¸Ð½ÐºÐ¸ Ð¿Ð¾ Ð·Ð°Ð¿ÑÐ¾ÑÑ ÑÑÑÐ±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228" y="5157962"/>
            <a:ext cx="854460" cy="9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9054" y="234476"/>
            <a:ext cx="8227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Информирование населения </a:t>
            </a:r>
            <a:endParaRPr lang="ru-RU" sz="2400" dirty="0" smtClean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осуществляется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7" y="201073"/>
            <a:ext cx="7858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71" y="212979"/>
            <a:ext cx="749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5" y="2302196"/>
            <a:ext cx="5985216" cy="39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564" b="3777"/>
          <a:stretch/>
        </p:blipFill>
        <p:spPr>
          <a:xfrm>
            <a:off x="0" y="1484784"/>
            <a:ext cx="9144000" cy="42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778" b="5179"/>
          <a:stretch/>
        </p:blipFill>
        <p:spPr>
          <a:xfrm>
            <a:off x="20668" y="836712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7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923647"/>
            <a:ext cx="8223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Молодежная палата и </a:t>
            </a:r>
            <a:r>
              <a:rPr lang="ru-RU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кибер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-дружина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81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9465"/>
            <a:ext cx="7493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8" y="1988840"/>
            <a:ext cx="6802200" cy="3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55" y="2348880"/>
            <a:ext cx="1088988" cy="10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s://easycode.tech/wp-content/uploads/2018/12/vk-512-m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70" y="4365104"/>
            <a:ext cx="1088232" cy="1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 ПОСЕЛЕНИИ ЩАПОВСКОЕ ПРОШЕЛ ПРОФИЛАКТИЧЕСКИЙ РЕЙД «ПОДРОСТОК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04855" cy="61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02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191</Words>
  <Application>Microsoft Office PowerPoint</Application>
  <PresentationFormat>Экран (4:3)</PresentationFormat>
  <Paragraphs>64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Основные методы противодействия идеологии терроризма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здорового досуга</vt:lpstr>
      <vt:lpstr>Охват аудитории январь-июнь 2020</vt:lpstr>
      <vt:lpstr>Презентация PowerPoint</vt:lpstr>
      <vt:lpstr> Круглый стол на тему «Организация работы администрации с учреждениями культуры и спорта с молодежью по вопросам организации противодействия идеологии терроризма»</vt:lpstr>
      <vt:lpstr>Презентация PowerPoint</vt:lpstr>
      <vt:lpstr>Презентация PowerPoint</vt:lpstr>
      <vt:lpstr>108825, г.Москва  поселение Щаповское  пос.Щапово, д. 2   телефон/факс: 8 (495) 865-60-66   www.schapovo.ru   e-mail: schapovo@schapovo.ru  </vt:lpstr>
    </vt:vector>
  </TitlesOfParts>
  <Company>Schapovo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Трухова Евгения</dc:creator>
  <cp:lastModifiedBy>администрация</cp:lastModifiedBy>
  <cp:revision>30</cp:revision>
  <dcterms:created xsi:type="dcterms:W3CDTF">2020-06-23T08:59:31Z</dcterms:created>
  <dcterms:modified xsi:type="dcterms:W3CDTF">2020-06-25T00:36:40Z</dcterms:modified>
</cp:coreProperties>
</file>