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Как Одна из форм экстремизма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ТЕРРОРИЗМ</a:t>
            </a:r>
            <a:endParaRPr lang="ru-RU" b="1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1115616" y="5877272"/>
            <a:ext cx="67691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639763" indent="-2730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ru-RU" altLang="ru-RU" sz="1800" i="1" dirty="0">
                <a:solidFill>
                  <a:schemeClr val="bg2">
                    <a:lumMod val="25000"/>
                  </a:schemeClr>
                </a:solidFill>
              </a:rPr>
              <a:t>Антитеррористическая комиссия поселения Щаповское</a:t>
            </a:r>
          </a:p>
        </p:txBody>
      </p:sp>
      <p:pic>
        <p:nvPicPr>
          <p:cNvPr id="10242" name="Picture 2" descr="C:\Users\i.abrosimova\Desktop\НА САЙТ\межнациональная\Net_ekstremizmu_knop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20688"/>
            <a:ext cx="5328592" cy="215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70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i.abrosimova\Desktop\НА САЙТ\межнациональная\тер 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2299"/>
            <a:ext cx="8676456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526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.abrosimova\Desktop\НА САЙТ\межнациональная\тер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1505"/>
            <a:ext cx="8425093" cy="631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970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.abrosimova\Desktop\НА САЙТ\межнациональная\тер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557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.abrosimova\Desktop\НА САЙТ\межнациональная\тер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8736971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256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.abrosimova\Desktop\НА САЙТ\межнациональная\тер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33656" cy="655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757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.abrosimova\Desktop\НА САЙТ\межнациональная\тер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54145" cy="64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098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i.abrosimova\Desktop\НА САЙТ\межнациональная\тер 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76456" cy="650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559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i.abrosimova\Desktop\НА САЙТ\межнациональная\тер 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00459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2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i.abrosimova\Desktop\НА САЙТ\межнациональная\тер 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44949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89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</TotalTime>
  <Words>10</Words>
  <Application>Microsoft Office PowerPoint</Application>
  <PresentationFormat>Экран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Аптека</vt:lpstr>
      <vt:lpstr>ТЕРРОРИЗМ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ТЕРРОРИЗМ</dc:title>
  <dc:creator>Абросимова Ирина</dc:creator>
  <cp:lastModifiedBy>Абросимова Ирина</cp:lastModifiedBy>
  <cp:revision>2</cp:revision>
  <dcterms:created xsi:type="dcterms:W3CDTF">2019-10-04T08:07:22Z</dcterms:created>
  <dcterms:modified xsi:type="dcterms:W3CDTF">2019-10-04T08:20:01Z</dcterms:modified>
</cp:coreProperties>
</file>